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BCC0A-3A2C-41A1-BE6F-FAE03836710B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FA1C4-7B5D-4CD2-91B3-F75BC041BE3C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BCC0A-3A2C-41A1-BE6F-FAE03836710B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FA1C4-7B5D-4CD2-91B3-F75BC041BE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BCC0A-3A2C-41A1-BE6F-FAE03836710B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FA1C4-7B5D-4CD2-91B3-F75BC041BE3C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BCC0A-3A2C-41A1-BE6F-FAE03836710B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FA1C4-7B5D-4CD2-91B3-F75BC041BE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BCC0A-3A2C-41A1-BE6F-FAE03836710B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FA1C4-7B5D-4CD2-91B3-F75BC041BE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BCC0A-3A2C-41A1-BE6F-FAE03836710B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FA1C4-7B5D-4CD2-91B3-F75BC041BE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BCC0A-3A2C-41A1-BE6F-FAE03836710B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FA1C4-7B5D-4CD2-91B3-F75BC041BE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BCC0A-3A2C-41A1-BE6F-FAE03836710B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FA1C4-7B5D-4CD2-91B3-F75BC041BE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BCC0A-3A2C-41A1-BE6F-FAE03836710B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62FA1C4-7B5D-4CD2-91B3-F75BC041BE3C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BCC0A-3A2C-41A1-BE6F-FAE03836710B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FA1C4-7B5D-4CD2-91B3-F75BC041BE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BCC0A-3A2C-41A1-BE6F-FAE03836710B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FA1C4-7B5D-4CD2-91B3-F75BC041BE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9BBCC0A-3A2C-41A1-BE6F-FAE03836710B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62FA1C4-7B5D-4CD2-91B3-F75BC041BE3C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7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Библиотека </a:t>
            </a:r>
            <a:br>
              <a:rPr lang="ru-RU" sz="7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7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всех</a:t>
            </a:r>
            <a:endParaRPr lang="ru-RU" sz="72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pPr algn="ctr"/>
            <a:r>
              <a:rPr lang="ru-RU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Экспериментальное мероприятие: </a:t>
            </a:r>
          </a:p>
          <a:p>
            <a:pPr algn="ctr"/>
            <a:r>
              <a:rPr lang="ru-RU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КВН  «Ну-ка, все вместе!»</a:t>
            </a:r>
          </a:p>
          <a:p>
            <a:pPr algn="ctr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Гимназия № 67 и коррекционная школа № 86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116632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/>
              <a:t>Муниципальное казённое учреждение культуры «Централизованная библиотечная система»</a:t>
            </a:r>
          </a:p>
          <a:p>
            <a:pPr algn="ctr"/>
            <a:r>
              <a:rPr lang="ru-RU" sz="1200" b="1" dirty="0"/>
              <a:t>Московского района г. Нижнего Новгорода</a:t>
            </a:r>
          </a:p>
          <a:p>
            <a:pPr algn="ctr"/>
            <a:r>
              <a:rPr lang="ru-RU" sz="1200" b="1" dirty="0"/>
              <a:t>Центральная районная детская библиотека им. В.Г. Белинского</a:t>
            </a:r>
          </a:p>
        </p:txBody>
      </p:sp>
    </p:spTree>
    <p:extLst>
      <p:ext uri="{BB962C8B-B14F-4D97-AF65-F5344CB8AC3E}">
        <p14:creationId xmlns:p14="http://schemas.microsoft.com/office/powerpoint/2010/main" val="7708911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332656"/>
            <a:ext cx="4513606" cy="338437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9992" y="3140968"/>
            <a:ext cx="4536503" cy="3402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302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273898"/>
            <a:ext cx="8352928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851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1640" y="248791"/>
            <a:ext cx="6336704" cy="6321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556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1" y="404664"/>
            <a:ext cx="8064897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142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516" y="260648"/>
            <a:ext cx="4128459" cy="309634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2014" y="260648"/>
            <a:ext cx="4128459" cy="309634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3728" y="3537616"/>
            <a:ext cx="4320480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282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308426"/>
            <a:ext cx="8136904" cy="6102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3239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404664"/>
            <a:ext cx="8064896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8602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420153"/>
            <a:ext cx="8064896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9865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446" y="404664"/>
            <a:ext cx="8236484" cy="617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024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1720" y="217643"/>
            <a:ext cx="4570218" cy="629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37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96274" y="4221088"/>
            <a:ext cx="58132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Васина </a:t>
            </a:r>
            <a:r>
              <a:rPr lang="ru-RU" dirty="0" err="1" smtClean="0"/>
              <a:t>Ниина</a:t>
            </a:r>
            <a:r>
              <a:rPr lang="ru-RU" dirty="0" smtClean="0"/>
              <a:t> Борисовна, </a:t>
            </a:r>
          </a:p>
          <a:p>
            <a:r>
              <a:rPr lang="ru-RU" dirty="0" smtClean="0"/>
              <a:t>Ведущий  библиотекарь ЦРДБ им. В.Г. Белинского</a:t>
            </a:r>
          </a:p>
          <a:p>
            <a:r>
              <a:rPr lang="ru-RU" dirty="0" smtClean="0"/>
              <a:t>МКУК ЦБС Московского района г. Нижний Новгород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24953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29</TotalTime>
  <Words>63</Words>
  <Application>Microsoft Office PowerPoint</Application>
  <PresentationFormat>Экран (4:3)</PresentationFormat>
  <Paragraphs>10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Поток</vt:lpstr>
      <vt:lpstr>Библиотека  для всех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Библиотека  для всех</dc:title>
  <dc:creator>Comp-5</dc:creator>
  <cp:lastModifiedBy>Денис Богрянцев</cp:lastModifiedBy>
  <cp:revision>5</cp:revision>
  <dcterms:created xsi:type="dcterms:W3CDTF">2023-02-28T09:36:41Z</dcterms:created>
  <dcterms:modified xsi:type="dcterms:W3CDTF">2023-11-20T12:45:53Z</dcterms:modified>
</cp:coreProperties>
</file>