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5" r:id="rId3"/>
    <p:sldId id="266" r:id="rId4"/>
    <p:sldId id="286" r:id="rId5"/>
    <p:sldId id="268" r:id="rId6"/>
    <p:sldId id="289" r:id="rId7"/>
    <p:sldId id="291" r:id="rId8"/>
    <p:sldId id="292" r:id="rId9"/>
    <p:sldId id="273" r:id="rId10"/>
    <p:sldId id="262" r:id="rId11"/>
    <p:sldId id="28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9" autoAdjust="0"/>
  </p:normalViewPr>
  <p:slideViewPr>
    <p:cSldViewPr>
      <p:cViewPr>
        <p:scale>
          <a:sx n="114" d="100"/>
          <a:sy n="11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73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364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44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3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1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3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7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27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4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7C44-2065-499F-813B-7D299A86863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3891-4F54-48F6-ABAC-F96C52D96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57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819" y="-22225"/>
            <a:ext cx="9504363" cy="690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34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-6350"/>
            <a:ext cx="6913563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U:\SMM\#Толстовка\QR-код ВК 2023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45554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9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260648"/>
            <a:ext cx="4546359" cy="643136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U:\RIG\#Толстовка\2021\#Толстовка 21.02.202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2808312" cy="345724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RIG\#Толстовка\2021\#Толстовка 07.03.202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547" y="3974748"/>
            <a:ext cx="2162386" cy="266429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30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04" r="31709"/>
          <a:stretch/>
        </p:blipFill>
        <p:spPr bwMode="auto">
          <a:xfrm>
            <a:off x="914841" y="143776"/>
            <a:ext cx="2281790" cy="3297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 descr="U:\CHZD\#Толстовка\тайная библиотека\0662b916282987fceac51685bb91232d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5030" y="143776"/>
            <a:ext cx="2097292" cy="3297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36136"/>
            <a:ext cx="2232248" cy="3296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83" r="33408"/>
          <a:stretch/>
        </p:blipFill>
        <p:spPr bwMode="auto">
          <a:xfrm>
            <a:off x="3297392" y="3573016"/>
            <a:ext cx="2151719" cy="3152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841" y="3557008"/>
            <a:ext cx="2258572" cy="3124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1498" y="3557008"/>
            <a:ext cx="2261145" cy="3117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98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U:\Фото\ФОТО 2021\2021_02_07_Толстовка\DSC_01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404664"/>
            <a:ext cx="5308094" cy="35157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U:\Фото\ФОТО 2021\2021_02_07_Толстовка\DSC_01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56991"/>
            <a:ext cx="5021278" cy="3325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224" y="188640"/>
            <a:ext cx="2249004" cy="3297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 descr="U:\Фото\ФОТО 2021\2021_02_07_Толстовка\DSC_013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6294" y="4077072"/>
            <a:ext cx="3400202" cy="22521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67944" y="172171"/>
            <a:ext cx="446449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Нина Дашевская «Вилли»</a:t>
            </a:r>
            <a:endParaRPr lang="ru-RU" sz="24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2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8028" y="131877"/>
            <a:ext cx="2819247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 descr="U:\Фото\ФОТО 2021\2021_03_07_Толстовка\G8lSQQDkgzU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8028" y="3670993"/>
            <a:ext cx="2772307" cy="3188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un9-86.userapi.com/impg/MGIs9pJyKboNAwiGObYEJOnaj_yGCa1W4pWTuQ/eyvpDq2gvQo.jpg?size=1196x1165&amp;quality=96&amp;sign=18392cac5c53ce6dbbcd8c0d4f4ee1a7&amp;type=album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5256583" cy="5120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9512" y="109931"/>
            <a:ext cx="590465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a_AssuanNr" pitchFamily="18" charset="-52"/>
              </a:rPr>
              <a:t>Луиджи</a:t>
            </a:r>
            <a:r>
              <a:rPr lang="ru-RU" sz="2400" dirty="0" smtClean="0">
                <a:latin typeface="a_AssuanNr" pitchFamily="18" charset="-52"/>
              </a:rPr>
              <a:t> </a:t>
            </a:r>
            <a:r>
              <a:rPr lang="ru-RU" sz="2400" dirty="0" err="1" smtClean="0">
                <a:latin typeface="a_AssuanNr" pitchFamily="18" charset="-52"/>
              </a:rPr>
              <a:t>Баллерини</a:t>
            </a:r>
            <a:r>
              <a:rPr lang="ru-RU" sz="2400" dirty="0" smtClean="0">
                <a:latin typeface="a_AssuanNr" pitchFamily="18" charset="-52"/>
              </a:rPr>
              <a:t> «Синьорина Корица»</a:t>
            </a:r>
            <a:endParaRPr lang="ru-RU" sz="2400" dirty="0">
              <a:latin typeface="a_AssuanNr" pitchFamily="18" charset="-52"/>
            </a:endParaRPr>
          </a:p>
        </p:txBody>
      </p:sp>
      <p:pic>
        <p:nvPicPr>
          <p:cNvPr id="3" name="Picture 4" descr="https://sun9-46.userapi.com/impg/3UL1OfF4p0woAypps-mwOyn6EaYODZt3QkZDgQ/wbbMOCNY-Ig.jpg?size=864x1080&amp;quality=96&amp;sign=b209f396c7d971d3a69e988f203b9614&amp;type=album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675" y="3861134"/>
            <a:ext cx="2246650" cy="2808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U:\CHZD\Мероприятия отдела 2021\дискуссионная площадка_Толстовка\Слайд1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6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82352"/>
            <a:ext cx="7718890" cy="51125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815536"/>
            <a:ext cx="4064100" cy="269183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9761" y="4221088"/>
            <a:ext cx="3752089" cy="248517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 descr="U:\SMM\#Толстовка\2021\#Толстовка 23.05.202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288" y="262633"/>
            <a:ext cx="3037418" cy="374243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98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113"/>
            <a:ext cx="4464496" cy="295703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433889"/>
            <a:ext cx="5004379" cy="33146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8594" y="1268760"/>
            <a:ext cx="5000971" cy="33123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4" descr="https://sun9-58.userapi.com/impg/IS3dJs3Jox6Cfy8DXbKrMMuFyot9B5gaaCk6bA/Ye8Or_wEHXI.jpg?size=1188x1180&amp;quality=95&amp;sign=e3e48f09596c6f70549fb6c4bd830fbc&amp;type=album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373216"/>
            <a:ext cx="1215349" cy="1207165"/>
          </a:xfrm>
          <a:prstGeom prst="ellipse">
            <a:avLst/>
          </a:prstGeom>
          <a:ln w="28575" cap="rnd">
            <a:solidFill>
              <a:schemeClr val="tx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0307" y="3977408"/>
            <a:ext cx="1937544" cy="277110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3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U:\Фото\ФОТО 2021\2021_04_14_лаборатория\DSC_004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000971" cy="33123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784" y="2420888"/>
            <a:ext cx="615294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Квест-рум «Юный дешифровщик»</a:t>
            </a:r>
            <a:endParaRPr lang="ru-RU" sz="2400" b="1" dirty="0"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2067881" cy="295232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 descr="U:\Фото\ФОТО 2021\2021_09_17_ЦДТ\DSC_005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11373"/>
            <a:ext cx="3114323" cy="206275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U:\Фото\ФОТО 2021\2021_10_03_Толстовка\DSC_010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3068960"/>
            <a:ext cx="5327121" cy="352839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345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https://sun9-15.userapi.com/impg/UsQBqP4aXexMMF_BqpEcY8lm9kFYDKfKwB4gLg/_13yuMca2kk.jpg?size=1280x960&amp;quality=96&amp;sign=9b64ed45283069cc77509933705cfed6&amp;type=album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549" y="656692"/>
            <a:ext cx="7728859" cy="5796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U:\Фото\ФОТО 2021\2021_02_07_Толстовка\DSC_015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051" y="4797152"/>
            <a:ext cx="2919304" cy="1933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U:\Фото\ФОТО 2021\2021_06_20\DSC_005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222338"/>
            <a:ext cx="2959695" cy="1960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31640" y="87015"/>
            <a:ext cx="3048338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_AssuanNr" pitchFamily="18" charset="-52"/>
              </a:rPr>
              <a:t>Трекер чтения</a:t>
            </a:r>
            <a:endParaRPr lang="ru-RU" sz="2400" dirty="0">
              <a:latin typeface="a_AssuanNr" pitchFamily="18" charset="-52"/>
            </a:endParaRPr>
          </a:p>
        </p:txBody>
      </p:sp>
      <p:pic>
        <p:nvPicPr>
          <p:cNvPr id="6145" name="Picture 1" descr="U:\CHZD\Мероприятия отдела 2021\дискуссионная площадка_Толстовка\Слайд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25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48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5776" y="836712"/>
            <a:ext cx="3631952" cy="3705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38" y="4824506"/>
            <a:ext cx="8961437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48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18</Words>
  <Application>Microsoft Office PowerPoint</Application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poznavaika</dc:creator>
  <cp:lastModifiedBy>Денис Богрянцев</cp:lastModifiedBy>
  <cp:revision>53</cp:revision>
  <dcterms:created xsi:type="dcterms:W3CDTF">2021-06-22T10:05:08Z</dcterms:created>
  <dcterms:modified xsi:type="dcterms:W3CDTF">2023-11-17T13:25:54Z</dcterms:modified>
</cp:coreProperties>
</file>